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4630400" cy="14630400"/>
  <p:notesSz cx="146304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1" d="100"/>
          <a:sy n="41" d="100"/>
        </p:scale>
        <p:origin x="-1944" y="-77"/>
      </p:cViewPr>
      <p:guideLst>
        <p:guide orient="horz" pos="4608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60FA1-3A5E-4A83-B16C-460AAEFC6581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0" y="1096963"/>
            <a:ext cx="54864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6950075"/>
            <a:ext cx="117030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634047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13896975"/>
            <a:ext cx="634047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00019-C545-42DA-9E19-2B47A697C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986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Custom</PresentationFormat>
  <Paragraphs>22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3</cp:revision>
  <dcterms:created xsi:type="dcterms:W3CDTF">2024-10-22T10:41:36Z</dcterms:created>
  <dcterms:modified xsi:type="dcterms:W3CDTF">2024-10-22T16:40:31Z</dcterms:modified>
</cp:coreProperties>
</file>